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sldIdLst>
    <p:sldId id="256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D4D6"/>
    <a:srgbClr val="38D4D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9547"/>
    <p:restoredTop sz="95915"/>
  </p:normalViewPr>
  <p:slideViewPr>
    <p:cSldViewPr snapToGrid="0" snapToObjects="1">
      <p:cViewPr varScale="1">
        <p:scale>
          <a:sx n="78" d="100"/>
          <a:sy n="78" d="100"/>
        </p:scale>
        <p:origin x="2360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BB4E2C-4581-EF49-9C59-5E7D689C4CEB}" type="datetimeFigureOut">
              <a:rPr lang="en-US" smtClean="0"/>
              <a:t>8/23/22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8E394C-4933-7D42-AA73-05696ACF4D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84629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BB4E2C-4581-EF49-9C59-5E7D689C4CEB}" type="datetimeFigureOut">
              <a:rPr lang="en-US" smtClean="0"/>
              <a:t>8/23/22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8E394C-4933-7D42-AA73-05696ACF4D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6786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BB4E2C-4581-EF49-9C59-5E7D689C4CEB}" type="datetimeFigureOut">
              <a:rPr lang="en-US" smtClean="0"/>
              <a:t>8/23/22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8E394C-4933-7D42-AA73-05696ACF4D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58752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BB4E2C-4581-EF49-9C59-5E7D689C4CEB}" type="datetimeFigureOut">
              <a:rPr lang="en-US" smtClean="0"/>
              <a:t>8/23/22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8E394C-4933-7D42-AA73-05696ACF4D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09521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BB4E2C-4581-EF49-9C59-5E7D689C4CEB}" type="datetimeFigureOut">
              <a:rPr lang="en-US" smtClean="0"/>
              <a:t>8/23/22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8E394C-4933-7D42-AA73-05696ACF4D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85537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BB4E2C-4581-EF49-9C59-5E7D689C4CEB}" type="datetimeFigureOut">
              <a:rPr lang="en-US" smtClean="0"/>
              <a:t>8/23/22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8E394C-4933-7D42-AA73-05696ACF4D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63846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BB4E2C-4581-EF49-9C59-5E7D689C4CEB}" type="datetimeFigureOut">
              <a:rPr lang="en-US" smtClean="0"/>
              <a:t>8/23/22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8E394C-4933-7D42-AA73-05696ACF4D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62933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BB4E2C-4581-EF49-9C59-5E7D689C4CEB}" type="datetimeFigureOut">
              <a:rPr lang="en-US" smtClean="0"/>
              <a:t>8/23/22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8E394C-4933-7D42-AA73-05696ACF4D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7797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BB4E2C-4581-EF49-9C59-5E7D689C4CEB}" type="datetimeFigureOut">
              <a:rPr lang="en-US" smtClean="0"/>
              <a:t>8/23/22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8E394C-4933-7D42-AA73-05696ACF4D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15938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BB4E2C-4581-EF49-9C59-5E7D689C4CEB}" type="datetimeFigureOut">
              <a:rPr lang="en-US" smtClean="0"/>
              <a:t>8/23/22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8E394C-4933-7D42-AA73-05696ACF4D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45005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BB4E2C-4581-EF49-9C59-5E7D689C4CEB}" type="datetimeFigureOut">
              <a:rPr lang="en-US" smtClean="0"/>
              <a:t>8/23/22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8E394C-4933-7D42-AA73-05696ACF4D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2521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18" Type="http://schemas.openxmlformats.org/officeDocument/2006/relationships/image" Target="../media/image6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17" Type="http://schemas.openxmlformats.org/officeDocument/2006/relationships/image" Target="../media/image5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.png"/><Relationship Id="rId20" Type="http://schemas.openxmlformats.org/officeDocument/2006/relationships/image" Target="../media/image8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7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98101B3F-8539-1144-B88A-9B4336C78CC6}"/>
              </a:ext>
            </a:extLst>
          </p:cNvPr>
          <p:cNvSpPr/>
          <p:nvPr userDrawn="1"/>
        </p:nvSpPr>
        <p:spPr>
          <a:xfrm>
            <a:off x="0" y="1"/>
            <a:ext cx="6858000" cy="1062318"/>
          </a:xfrm>
          <a:prstGeom prst="rect">
            <a:avLst/>
          </a:prstGeom>
          <a:solidFill>
            <a:srgbClr val="38D4D6"/>
          </a:solidFill>
          <a:ln>
            <a:solidFill>
              <a:srgbClr val="00D4D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US" dirty="0"/>
          </a:p>
        </p:txBody>
      </p:sp>
      <p:sp>
        <p:nvSpPr>
          <p:cNvPr id="74" name="Rectangle 73">
            <a:extLst>
              <a:ext uri="{FF2B5EF4-FFF2-40B4-BE49-F238E27FC236}">
                <a16:creationId xmlns:a16="http://schemas.microsoft.com/office/drawing/2014/main" id="{8010129C-DE21-8048-81CD-0A17E3F06791}"/>
              </a:ext>
            </a:extLst>
          </p:cNvPr>
          <p:cNvSpPr/>
          <p:nvPr userDrawn="1"/>
        </p:nvSpPr>
        <p:spPr>
          <a:xfrm>
            <a:off x="0" y="9624786"/>
            <a:ext cx="6858000" cy="305322"/>
          </a:xfrm>
          <a:prstGeom prst="rect">
            <a:avLst/>
          </a:prstGeom>
          <a:solidFill>
            <a:srgbClr val="38D4D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BB4E2C-4581-EF49-9C59-5E7D689C4CEB}" type="datetimeFigureOut">
              <a:rPr lang="en-US" smtClean="0"/>
              <a:t>8/23/22</a:t>
            </a:fld>
            <a:endParaRPr lang="en-US"/>
          </a:p>
        </p:txBody>
      </p:sp>
      <p:sp>
        <p:nvSpPr>
          <p:cNvPr id="48" name="Rounded Rectangle 47">
            <a:extLst>
              <a:ext uri="{FF2B5EF4-FFF2-40B4-BE49-F238E27FC236}">
                <a16:creationId xmlns:a16="http://schemas.microsoft.com/office/drawing/2014/main" id="{5F21B2FE-2CB9-314D-86D8-D78318E2AD4F}"/>
              </a:ext>
            </a:extLst>
          </p:cNvPr>
          <p:cNvSpPr/>
          <p:nvPr userDrawn="1"/>
        </p:nvSpPr>
        <p:spPr>
          <a:xfrm>
            <a:off x="170690" y="1216149"/>
            <a:ext cx="6503172" cy="8266803"/>
          </a:xfrm>
          <a:prstGeom prst="roundRect">
            <a:avLst>
              <a:gd name="adj" fmla="val 2594"/>
            </a:avLst>
          </a:prstGeom>
          <a:noFill/>
          <a:ln w="28575">
            <a:solidFill>
              <a:srgbClr val="38D4D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dirty="0">
              <a:solidFill>
                <a:schemeClr val="bg1"/>
              </a:solidFill>
              <a:latin typeface="Arial Rounded MT Bold" panose="020F0704030504030204" pitchFamily="34" charset="77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8E394C-4933-7D42-AA73-05696ACF4D03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 descr="A picture containing graphical user interface&#10;&#10;Description automatically generated">
            <a:extLst>
              <a:ext uri="{FF2B5EF4-FFF2-40B4-BE49-F238E27FC236}">
                <a16:creationId xmlns:a16="http://schemas.microsoft.com/office/drawing/2014/main" id="{41B44A78-DEC5-D24C-B5BF-AE444B4AFA04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3">
            <a:biLevel thresh="50000"/>
          </a:blip>
          <a:srcRect r="67643"/>
          <a:stretch/>
        </p:blipFill>
        <p:spPr>
          <a:xfrm>
            <a:off x="170690" y="162670"/>
            <a:ext cx="751977" cy="717630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14" name="Rounded Rectangle 13">
            <a:extLst>
              <a:ext uri="{FF2B5EF4-FFF2-40B4-BE49-F238E27FC236}">
                <a16:creationId xmlns:a16="http://schemas.microsoft.com/office/drawing/2014/main" id="{CDE91AF0-48A0-D047-A478-E61BE7191FA9}"/>
              </a:ext>
            </a:extLst>
          </p:cNvPr>
          <p:cNvSpPr/>
          <p:nvPr userDrawn="1"/>
        </p:nvSpPr>
        <p:spPr>
          <a:xfrm>
            <a:off x="1093357" y="177564"/>
            <a:ext cx="5580506" cy="717631"/>
          </a:xfrm>
          <a:prstGeom prst="roundRect">
            <a:avLst/>
          </a:prstGeom>
          <a:noFill/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dirty="0">
              <a:solidFill>
                <a:schemeClr val="bg1"/>
              </a:solidFill>
              <a:latin typeface="Arial Rounded MT Bold" panose="020F0704030504030204" pitchFamily="34" charset="77"/>
            </a:endParaRPr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C2B21BA9-0A97-A348-AD97-78CE6F2E44F2}"/>
              </a:ext>
            </a:extLst>
          </p:cNvPr>
          <p:cNvGrpSpPr/>
          <p:nvPr userDrawn="1"/>
        </p:nvGrpSpPr>
        <p:grpSpPr>
          <a:xfrm>
            <a:off x="529022" y="970622"/>
            <a:ext cx="382946" cy="382526"/>
            <a:chOff x="1761370" y="3168673"/>
            <a:chExt cx="751977" cy="717630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20" name="Oval 19">
              <a:extLst>
                <a:ext uri="{FF2B5EF4-FFF2-40B4-BE49-F238E27FC236}">
                  <a16:creationId xmlns:a16="http://schemas.microsoft.com/office/drawing/2014/main" id="{06D1F272-9FB9-994A-86A7-2586DB1F8517}"/>
                </a:ext>
              </a:extLst>
            </p:cNvPr>
            <p:cNvSpPr/>
            <p:nvPr/>
          </p:nvSpPr>
          <p:spPr>
            <a:xfrm>
              <a:off x="1790881" y="3195510"/>
              <a:ext cx="699558" cy="663957"/>
            </a:xfrm>
            <a:prstGeom prst="ellipse">
              <a:avLst/>
            </a:prstGeom>
            <a:solidFill>
              <a:srgbClr val="38D4D6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1" name="Doughnut 20">
              <a:extLst>
                <a:ext uri="{FF2B5EF4-FFF2-40B4-BE49-F238E27FC236}">
                  <a16:creationId xmlns:a16="http://schemas.microsoft.com/office/drawing/2014/main" id="{26E2CF78-6189-244B-98DA-66095B80B1F2}"/>
                </a:ext>
              </a:extLst>
            </p:cNvPr>
            <p:cNvSpPr/>
            <p:nvPr/>
          </p:nvSpPr>
          <p:spPr>
            <a:xfrm>
              <a:off x="1761370" y="3168673"/>
              <a:ext cx="751977" cy="717630"/>
            </a:xfrm>
            <a:prstGeom prst="donut">
              <a:avLst>
                <a:gd name="adj" fmla="val 5042"/>
              </a:avLst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pic>
          <p:nvPicPr>
            <p:cNvPr id="22" name="Picture 21" descr="Icon&#10;&#10;Description automatically generated">
              <a:extLst>
                <a:ext uri="{FF2B5EF4-FFF2-40B4-BE49-F238E27FC236}">
                  <a16:creationId xmlns:a16="http://schemas.microsoft.com/office/drawing/2014/main" id="{3AC6786D-CD08-804C-A834-BF1D845C4CFF}"/>
                </a:ext>
              </a:extLst>
            </p:cNvPr>
            <p:cNvPicPr>
              <a:picLocks noChangeAspect="1"/>
            </p:cNvPicPr>
            <p:nvPr/>
          </p:nvPicPr>
          <p:blipFill>
            <a:blip r:embed="rId14"/>
            <a:stretch>
              <a:fillRect/>
            </a:stretch>
          </p:blipFill>
          <p:spPr>
            <a:xfrm>
              <a:off x="1858226" y="3303380"/>
              <a:ext cx="586284" cy="492628"/>
            </a:xfrm>
            <a:prstGeom prst="rect">
              <a:avLst/>
            </a:prstGeom>
          </p:spPr>
        </p:pic>
      </p:grpSp>
      <p:grpSp>
        <p:nvGrpSpPr>
          <p:cNvPr id="23" name="Group 22">
            <a:extLst>
              <a:ext uri="{FF2B5EF4-FFF2-40B4-BE49-F238E27FC236}">
                <a16:creationId xmlns:a16="http://schemas.microsoft.com/office/drawing/2014/main" id="{EB5F4D00-67D5-6142-8955-53027972366A}"/>
              </a:ext>
            </a:extLst>
          </p:cNvPr>
          <p:cNvGrpSpPr/>
          <p:nvPr userDrawn="1"/>
        </p:nvGrpSpPr>
        <p:grpSpPr>
          <a:xfrm>
            <a:off x="958811" y="753404"/>
            <a:ext cx="651649" cy="631333"/>
            <a:chOff x="964200" y="1717382"/>
            <a:chExt cx="751977" cy="717630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24" name="Oval 23">
              <a:extLst>
                <a:ext uri="{FF2B5EF4-FFF2-40B4-BE49-F238E27FC236}">
                  <a16:creationId xmlns:a16="http://schemas.microsoft.com/office/drawing/2014/main" id="{EA1D92D5-ACCE-F14E-91FD-5A28E8C4F33D}"/>
                </a:ext>
              </a:extLst>
            </p:cNvPr>
            <p:cNvSpPr/>
            <p:nvPr/>
          </p:nvSpPr>
          <p:spPr>
            <a:xfrm>
              <a:off x="993711" y="1744219"/>
              <a:ext cx="699558" cy="663957"/>
            </a:xfrm>
            <a:prstGeom prst="ellipse">
              <a:avLst/>
            </a:prstGeom>
            <a:solidFill>
              <a:srgbClr val="38D4D6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5" name="Doughnut 24">
              <a:extLst>
                <a:ext uri="{FF2B5EF4-FFF2-40B4-BE49-F238E27FC236}">
                  <a16:creationId xmlns:a16="http://schemas.microsoft.com/office/drawing/2014/main" id="{E5A5648D-D0B1-D844-B1DB-FF9FC27347F8}"/>
                </a:ext>
              </a:extLst>
            </p:cNvPr>
            <p:cNvSpPr/>
            <p:nvPr/>
          </p:nvSpPr>
          <p:spPr>
            <a:xfrm>
              <a:off x="964200" y="1717382"/>
              <a:ext cx="751977" cy="717630"/>
            </a:xfrm>
            <a:prstGeom prst="donut">
              <a:avLst>
                <a:gd name="adj" fmla="val 5042"/>
              </a:avLst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pic>
          <p:nvPicPr>
            <p:cNvPr id="26" name="Picture 25" descr="Icon&#10;&#10;Description automatically generated">
              <a:extLst>
                <a:ext uri="{FF2B5EF4-FFF2-40B4-BE49-F238E27FC236}">
                  <a16:creationId xmlns:a16="http://schemas.microsoft.com/office/drawing/2014/main" id="{6F28909D-5650-7D48-B3DB-BB3D89F5521D}"/>
                </a:ext>
              </a:extLst>
            </p:cNvPr>
            <p:cNvPicPr>
              <a:picLocks noChangeAspect="1"/>
            </p:cNvPicPr>
            <p:nvPr/>
          </p:nvPicPr>
          <p:blipFill>
            <a:blip r:embed="rId15">
              <a:biLevel thresh="25000"/>
            </a:blip>
            <a:stretch>
              <a:fillRect/>
            </a:stretch>
          </p:blipFill>
          <p:spPr>
            <a:xfrm>
              <a:off x="1090624" y="1850961"/>
              <a:ext cx="516096" cy="365418"/>
            </a:xfrm>
            <a:prstGeom prst="rect">
              <a:avLst/>
            </a:prstGeom>
          </p:spPr>
        </p:pic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44E2CF8D-FD41-784C-B0A5-4E0CE4FC588D}"/>
              </a:ext>
            </a:extLst>
          </p:cNvPr>
          <p:cNvGrpSpPr/>
          <p:nvPr userDrawn="1"/>
        </p:nvGrpSpPr>
        <p:grpSpPr>
          <a:xfrm>
            <a:off x="1694319" y="632875"/>
            <a:ext cx="544625" cy="523220"/>
            <a:chOff x="992741" y="2082272"/>
            <a:chExt cx="751977" cy="717630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29" name="Oval 28">
              <a:extLst>
                <a:ext uri="{FF2B5EF4-FFF2-40B4-BE49-F238E27FC236}">
                  <a16:creationId xmlns:a16="http://schemas.microsoft.com/office/drawing/2014/main" id="{A4BFAE7E-54AE-6D42-8661-82A5CC0DE0CC}"/>
                </a:ext>
              </a:extLst>
            </p:cNvPr>
            <p:cNvSpPr/>
            <p:nvPr/>
          </p:nvSpPr>
          <p:spPr>
            <a:xfrm>
              <a:off x="1022252" y="2109109"/>
              <a:ext cx="699558" cy="663957"/>
            </a:xfrm>
            <a:prstGeom prst="ellipse">
              <a:avLst/>
            </a:prstGeom>
            <a:solidFill>
              <a:srgbClr val="38D4D6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0" name="Doughnut 29">
              <a:extLst>
                <a:ext uri="{FF2B5EF4-FFF2-40B4-BE49-F238E27FC236}">
                  <a16:creationId xmlns:a16="http://schemas.microsoft.com/office/drawing/2014/main" id="{B8B9F8CD-EC84-B449-99AD-75067294D428}"/>
                </a:ext>
              </a:extLst>
            </p:cNvPr>
            <p:cNvSpPr/>
            <p:nvPr/>
          </p:nvSpPr>
          <p:spPr>
            <a:xfrm>
              <a:off x="992741" y="2082272"/>
              <a:ext cx="751977" cy="717630"/>
            </a:xfrm>
            <a:prstGeom prst="donut">
              <a:avLst>
                <a:gd name="adj" fmla="val 5042"/>
              </a:avLst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pic>
          <p:nvPicPr>
            <p:cNvPr id="31" name="Picture 30" descr="Icon&#10;&#10;Description automatically generated">
              <a:extLst>
                <a:ext uri="{FF2B5EF4-FFF2-40B4-BE49-F238E27FC236}">
                  <a16:creationId xmlns:a16="http://schemas.microsoft.com/office/drawing/2014/main" id="{DEE8E5FB-B26A-4841-BC98-C868BDFB867C}"/>
                </a:ext>
              </a:extLst>
            </p:cNvPr>
            <p:cNvPicPr>
              <a:picLocks noChangeAspect="1"/>
            </p:cNvPicPr>
            <p:nvPr/>
          </p:nvPicPr>
          <p:blipFill>
            <a:blip r:embed="rId16"/>
            <a:stretch>
              <a:fillRect/>
            </a:stretch>
          </p:blipFill>
          <p:spPr>
            <a:xfrm>
              <a:off x="1124027" y="2244941"/>
              <a:ext cx="489403" cy="340202"/>
            </a:xfrm>
            <a:prstGeom prst="rect">
              <a:avLst/>
            </a:prstGeom>
          </p:spPr>
        </p:pic>
      </p:grpSp>
      <p:grpSp>
        <p:nvGrpSpPr>
          <p:cNvPr id="32" name="Group 31">
            <a:extLst>
              <a:ext uri="{FF2B5EF4-FFF2-40B4-BE49-F238E27FC236}">
                <a16:creationId xmlns:a16="http://schemas.microsoft.com/office/drawing/2014/main" id="{AD8A33FB-C49C-6A49-8591-7859D49173CA}"/>
              </a:ext>
            </a:extLst>
          </p:cNvPr>
          <p:cNvGrpSpPr/>
          <p:nvPr userDrawn="1"/>
        </p:nvGrpSpPr>
        <p:grpSpPr>
          <a:xfrm>
            <a:off x="2308049" y="743153"/>
            <a:ext cx="583454" cy="651836"/>
            <a:chOff x="2217067" y="1917395"/>
            <a:chExt cx="761257" cy="807096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33" name="Oval 32">
              <a:extLst>
                <a:ext uri="{FF2B5EF4-FFF2-40B4-BE49-F238E27FC236}">
                  <a16:creationId xmlns:a16="http://schemas.microsoft.com/office/drawing/2014/main" id="{7649D984-31B6-994E-AA35-D29D42209B2A}"/>
                </a:ext>
              </a:extLst>
            </p:cNvPr>
            <p:cNvSpPr/>
            <p:nvPr/>
          </p:nvSpPr>
          <p:spPr>
            <a:xfrm>
              <a:off x="2255858" y="1981892"/>
              <a:ext cx="699558" cy="663957"/>
            </a:xfrm>
            <a:prstGeom prst="ellipse">
              <a:avLst/>
            </a:prstGeom>
            <a:solidFill>
              <a:srgbClr val="38D4D6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4" name="Doughnut 33">
              <a:extLst>
                <a:ext uri="{FF2B5EF4-FFF2-40B4-BE49-F238E27FC236}">
                  <a16:creationId xmlns:a16="http://schemas.microsoft.com/office/drawing/2014/main" id="{C38F7472-BFC1-974C-B509-AEA999D6AF1F}"/>
                </a:ext>
              </a:extLst>
            </p:cNvPr>
            <p:cNvSpPr/>
            <p:nvPr/>
          </p:nvSpPr>
          <p:spPr>
            <a:xfrm>
              <a:off x="2226347" y="1955055"/>
              <a:ext cx="751977" cy="717630"/>
            </a:xfrm>
            <a:prstGeom prst="donut">
              <a:avLst>
                <a:gd name="adj" fmla="val 5042"/>
              </a:avLst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pic>
          <p:nvPicPr>
            <p:cNvPr id="35" name="Picture 34" descr="A white windmill with a black background&#10;&#10;Description automatically generated with medium confidence">
              <a:extLst>
                <a:ext uri="{FF2B5EF4-FFF2-40B4-BE49-F238E27FC236}">
                  <a16:creationId xmlns:a16="http://schemas.microsoft.com/office/drawing/2014/main" id="{6C4233D9-51DE-2643-9552-EE55E78B545E}"/>
                </a:ext>
              </a:extLst>
            </p:cNvPr>
            <p:cNvPicPr>
              <a:picLocks noChangeAspect="1"/>
            </p:cNvPicPr>
            <p:nvPr/>
          </p:nvPicPr>
          <p:blipFill>
            <a:blip r:embed="rId17">
              <a:biLevel thresh="25000"/>
            </a:blip>
            <a:stretch>
              <a:fillRect/>
            </a:stretch>
          </p:blipFill>
          <p:spPr>
            <a:xfrm>
              <a:off x="2217067" y="1917395"/>
              <a:ext cx="751977" cy="807096"/>
            </a:xfrm>
            <a:prstGeom prst="rect">
              <a:avLst/>
            </a:prstGeom>
          </p:spPr>
        </p:pic>
      </p:grpSp>
      <p:grpSp>
        <p:nvGrpSpPr>
          <p:cNvPr id="36" name="Group 35">
            <a:extLst>
              <a:ext uri="{FF2B5EF4-FFF2-40B4-BE49-F238E27FC236}">
                <a16:creationId xmlns:a16="http://schemas.microsoft.com/office/drawing/2014/main" id="{76B950D6-C76F-7E4F-B476-5B5EA107CF93}"/>
              </a:ext>
            </a:extLst>
          </p:cNvPr>
          <p:cNvGrpSpPr/>
          <p:nvPr userDrawn="1"/>
        </p:nvGrpSpPr>
        <p:grpSpPr>
          <a:xfrm>
            <a:off x="2954801" y="632875"/>
            <a:ext cx="549161" cy="523220"/>
            <a:chOff x="2954801" y="632875"/>
            <a:chExt cx="549161" cy="523220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37" name="Oval 36">
              <a:extLst>
                <a:ext uri="{FF2B5EF4-FFF2-40B4-BE49-F238E27FC236}">
                  <a16:creationId xmlns:a16="http://schemas.microsoft.com/office/drawing/2014/main" id="{7D7C4E6C-B1CD-A54C-A14D-61C32B6C3C19}"/>
                </a:ext>
              </a:extLst>
            </p:cNvPr>
            <p:cNvSpPr/>
            <p:nvPr/>
          </p:nvSpPr>
          <p:spPr>
            <a:xfrm>
              <a:off x="2976353" y="652442"/>
              <a:ext cx="510880" cy="484087"/>
            </a:xfrm>
            <a:prstGeom prst="ellipse">
              <a:avLst/>
            </a:prstGeom>
            <a:solidFill>
              <a:srgbClr val="38D4D6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8" name="Doughnut 37">
              <a:extLst>
                <a:ext uri="{FF2B5EF4-FFF2-40B4-BE49-F238E27FC236}">
                  <a16:creationId xmlns:a16="http://schemas.microsoft.com/office/drawing/2014/main" id="{18164CD0-6C49-B540-8BB6-57599C3AB6AB}"/>
                </a:ext>
              </a:extLst>
            </p:cNvPr>
            <p:cNvSpPr/>
            <p:nvPr/>
          </p:nvSpPr>
          <p:spPr>
            <a:xfrm>
              <a:off x="2954801" y="632875"/>
              <a:ext cx="549161" cy="523220"/>
            </a:xfrm>
            <a:prstGeom prst="donut">
              <a:avLst>
                <a:gd name="adj" fmla="val 5042"/>
              </a:avLst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pic>
          <p:nvPicPr>
            <p:cNvPr id="39" name="Picture 38" descr="Icon&#10;&#10;Description automatically generated">
              <a:extLst>
                <a:ext uri="{FF2B5EF4-FFF2-40B4-BE49-F238E27FC236}">
                  <a16:creationId xmlns:a16="http://schemas.microsoft.com/office/drawing/2014/main" id="{4928C1B4-5D8C-4A40-A782-7C76604F9673}"/>
                </a:ext>
              </a:extLst>
            </p:cNvPr>
            <p:cNvPicPr>
              <a:picLocks noChangeAspect="1"/>
            </p:cNvPicPr>
            <p:nvPr/>
          </p:nvPicPr>
          <p:blipFill>
            <a:blip r:embed="rId18"/>
            <a:stretch>
              <a:fillRect/>
            </a:stretch>
          </p:blipFill>
          <p:spPr>
            <a:xfrm>
              <a:off x="3016500" y="670402"/>
              <a:ext cx="456198" cy="430854"/>
            </a:xfrm>
            <a:prstGeom prst="rect">
              <a:avLst/>
            </a:prstGeom>
          </p:spPr>
        </p:pic>
      </p:grpSp>
      <p:grpSp>
        <p:nvGrpSpPr>
          <p:cNvPr id="40" name="Group 39">
            <a:extLst>
              <a:ext uri="{FF2B5EF4-FFF2-40B4-BE49-F238E27FC236}">
                <a16:creationId xmlns:a16="http://schemas.microsoft.com/office/drawing/2014/main" id="{8A745CA7-2FAE-A74B-B836-F213D3AB0288}"/>
              </a:ext>
            </a:extLst>
          </p:cNvPr>
          <p:cNvGrpSpPr/>
          <p:nvPr userDrawn="1"/>
        </p:nvGrpSpPr>
        <p:grpSpPr>
          <a:xfrm>
            <a:off x="3566338" y="803603"/>
            <a:ext cx="471358" cy="441555"/>
            <a:chOff x="1866422" y="1624526"/>
            <a:chExt cx="751977" cy="717630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41" name="Oval 40">
              <a:extLst>
                <a:ext uri="{FF2B5EF4-FFF2-40B4-BE49-F238E27FC236}">
                  <a16:creationId xmlns:a16="http://schemas.microsoft.com/office/drawing/2014/main" id="{12292627-70BA-9D4E-B3C4-D98880050930}"/>
                </a:ext>
              </a:extLst>
            </p:cNvPr>
            <p:cNvSpPr/>
            <p:nvPr/>
          </p:nvSpPr>
          <p:spPr>
            <a:xfrm>
              <a:off x="1895933" y="1651363"/>
              <a:ext cx="699558" cy="663957"/>
            </a:xfrm>
            <a:prstGeom prst="ellipse">
              <a:avLst/>
            </a:prstGeom>
            <a:solidFill>
              <a:srgbClr val="38D4D6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2" name="Doughnut 41">
              <a:extLst>
                <a:ext uri="{FF2B5EF4-FFF2-40B4-BE49-F238E27FC236}">
                  <a16:creationId xmlns:a16="http://schemas.microsoft.com/office/drawing/2014/main" id="{3B92D7D0-ABEC-7340-B99B-D47F7AF193E6}"/>
                </a:ext>
              </a:extLst>
            </p:cNvPr>
            <p:cNvSpPr/>
            <p:nvPr/>
          </p:nvSpPr>
          <p:spPr>
            <a:xfrm>
              <a:off x="1866422" y="1624526"/>
              <a:ext cx="751977" cy="717630"/>
            </a:xfrm>
            <a:prstGeom prst="donut">
              <a:avLst>
                <a:gd name="adj" fmla="val 5042"/>
              </a:avLst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pic>
          <p:nvPicPr>
            <p:cNvPr id="43" name="Picture 64" descr="Free White Tractor 2 Icon - Download White Tractor 2 Icon">
              <a:extLst>
                <a:ext uri="{FF2B5EF4-FFF2-40B4-BE49-F238E27FC236}">
                  <a16:creationId xmlns:a16="http://schemas.microsoft.com/office/drawing/2014/main" id="{711159AB-C0F0-C84D-9F8C-317BAD5BBDB4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011680" y="1752611"/>
              <a:ext cx="461459" cy="46145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44" name="Group 43">
            <a:extLst>
              <a:ext uri="{FF2B5EF4-FFF2-40B4-BE49-F238E27FC236}">
                <a16:creationId xmlns:a16="http://schemas.microsoft.com/office/drawing/2014/main" id="{66C736AC-61D9-B149-AD8A-260AA4BF14C7}"/>
              </a:ext>
            </a:extLst>
          </p:cNvPr>
          <p:cNvGrpSpPr/>
          <p:nvPr userDrawn="1"/>
        </p:nvGrpSpPr>
        <p:grpSpPr>
          <a:xfrm>
            <a:off x="4107579" y="786105"/>
            <a:ext cx="359960" cy="338627"/>
            <a:chOff x="3824288" y="1662211"/>
            <a:chExt cx="471358" cy="441555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45" name="Oval 44">
              <a:extLst>
                <a:ext uri="{FF2B5EF4-FFF2-40B4-BE49-F238E27FC236}">
                  <a16:creationId xmlns:a16="http://schemas.microsoft.com/office/drawing/2014/main" id="{824DBF84-3E25-8543-848C-FC29AFA98D39}"/>
                </a:ext>
              </a:extLst>
            </p:cNvPr>
            <p:cNvSpPr/>
            <p:nvPr/>
          </p:nvSpPr>
          <p:spPr>
            <a:xfrm>
              <a:off x="3842786" y="1678724"/>
              <a:ext cx="438500" cy="408530"/>
            </a:xfrm>
            <a:prstGeom prst="ellipse">
              <a:avLst/>
            </a:prstGeom>
            <a:solidFill>
              <a:srgbClr val="38D4D6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6" name="Doughnut 45">
              <a:extLst>
                <a:ext uri="{FF2B5EF4-FFF2-40B4-BE49-F238E27FC236}">
                  <a16:creationId xmlns:a16="http://schemas.microsoft.com/office/drawing/2014/main" id="{C4FF9713-19EB-0648-ADE9-B4E3B88D8434}"/>
                </a:ext>
              </a:extLst>
            </p:cNvPr>
            <p:cNvSpPr/>
            <p:nvPr/>
          </p:nvSpPr>
          <p:spPr>
            <a:xfrm>
              <a:off x="3824288" y="1662211"/>
              <a:ext cx="471358" cy="441555"/>
            </a:xfrm>
            <a:prstGeom prst="donut">
              <a:avLst>
                <a:gd name="adj" fmla="val 5042"/>
              </a:avLst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pic>
          <p:nvPicPr>
            <p:cNvPr id="47" name="Picture 78" descr="icon_pawCross - Riverside Veterinary Hospital">
              <a:extLst>
                <a:ext uri="{FF2B5EF4-FFF2-40B4-BE49-F238E27FC236}">
                  <a16:creationId xmlns:a16="http://schemas.microsoft.com/office/drawing/2014/main" id="{23DF445E-363A-8342-8D88-1E753AC177EB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0">
              <a:biLevel thresh="25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915340" y="1723116"/>
              <a:ext cx="289254" cy="28925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49" name="Group 48">
            <a:extLst>
              <a:ext uri="{FF2B5EF4-FFF2-40B4-BE49-F238E27FC236}">
                <a16:creationId xmlns:a16="http://schemas.microsoft.com/office/drawing/2014/main" id="{B71313CC-6D2C-7A4A-B20B-5A83695C3418}"/>
              </a:ext>
            </a:extLst>
          </p:cNvPr>
          <p:cNvGrpSpPr/>
          <p:nvPr userDrawn="1"/>
        </p:nvGrpSpPr>
        <p:grpSpPr>
          <a:xfrm>
            <a:off x="109492" y="9104209"/>
            <a:ext cx="751977" cy="717630"/>
            <a:chOff x="964200" y="1717382"/>
            <a:chExt cx="751977" cy="717630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50" name="Oval 49">
              <a:extLst>
                <a:ext uri="{FF2B5EF4-FFF2-40B4-BE49-F238E27FC236}">
                  <a16:creationId xmlns:a16="http://schemas.microsoft.com/office/drawing/2014/main" id="{50E01630-E2F5-174B-83DF-537A81900714}"/>
                </a:ext>
              </a:extLst>
            </p:cNvPr>
            <p:cNvSpPr/>
            <p:nvPr/>
          </p:nvSpPr>
          <p:spPr>
            <a:xfrm>
              <a:off x="993711" y="1744219"/>
              <a:ext cx="699558" cy="663957"/>
            </a:xfrm>
            <a:prstGeom prst="ellipse">
              <a:avLst/>
            </a:prstGeom>
            <a:solidFill>
              <a:srgbClr val="38D4D6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Doughnut 50">
              <a:extLst>
                <a:ext uri="{FF2B5EF4-FFF2-40B4-BE49-F238E27FC236}">
                  <a16:creationId xmlns:a16="http://schemas.microsoft.com/office/drawing/2014/main" id="{6FAB542D-0C59-0244-AD6A-01244F888810}"/>
                </a:ext>
              </a:extLst>
            </p:cNvPr>
            <p:cNvSpPr/>
            <p:nvPr/>
          </p:nvSpPr>
          <p:spPr>
            <a:xfrm>
              <a:off x="964200" y="1717382"/>
              <a:ext cx="751977" cy="717630"/>
            </a:xfrm>
            <a:prstGeom prst="donut">
              <a:avLst>
                <a:gd name="adj" fmla="val 5042"/>
              </a:avLst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pic>
          <p:nvPicPr>
            <p:cNvPr id="52" name="Picture 51" descr="Icon&#10;&#10;Description automatically generated">
              <a:extLst>
                <a:ext uri="{FF2B5EF4-FFF2-40B4-BE49-F238E27FC236}">
                  <a16:creationId xmlns:a16="http://schemas.microsoft.com/office/drawing/2014/main" id="{3DBB897D-8E00-3547-8E8F-78D872CBB94E}"/>
                </a:ext>
              </a:extLst>
            </p:cNvPr>
            <p:cNvPicPr>
              <a:picLocks noChangeAspect="1"/>
            </p:cNvPicPr>
            <p:nvPr/>
          </p:nvPicPr>
          <p:blipFill>
            <a:blip r:embed="rId15">
              <a:biLevel thresh="25000"/>
            </a:blip>
            <a:stretch>
              <a:fillRect/>
            </a:stretch>
          </p:blipFill>
          <p:spPr>
            <a:xfrm>
              <a:off x="1090624" y="1850961"/>
              <a:ext cx="516096" cy="365418"/>
            </a:xfrm>
            <a:prstGeom prst="rect">
              <a:avLst/>
            </a:prstGeom>
          </p:spPr>
        </p:pic>
      </p:grpSp>
      <p:grpSp>
        <p:nvGrpSpPr>
          <p:cNvPr id="53" name="Group 52">
            <a:extLst>
              <a:ext uri="{FF2B5EF4-FFF2-40B4-BE49-F238E27FC236}">
                <a16:creationId xmlns:a16="http://schemas.microsoft.com/office/drawing/2014/main" id="{7FEB5046-EEC0-944C-9FA3-917ABACF70E9}"/>
              </a:ext>
            </a:extLst>
          </p:cNvPr>
          <p:cNvGrpSpPr/>
          <p:nvPr userDrawn="1"/>
        </p:nvGrpSpPr>
        <p:grpSpPr>
          <a:xfrm>
            <a:off x="931352" y="9222966"/>
            <a:ext cx="553044" cy="523220"/>
            <a:chOff x="992741" y="2082272"/>
            <a:chExt cx="751977" cy="717630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54" name="Oval 53">
              <a:extLst>
                <a:ext uri="{FF2B5EF4-FFF2-40B4-BE49-F238E27FC236}">
                  <a16:creationId xmlns:a16="http://schemas.microsoft.com/office/drawing/2014/main" id="{36C2748E-7EDF-0045-9934-269FE6BD51FF}"/>
                </a:ext>
              </a:extLst>
            </p:cNvPr>
            <p:cNvSpPr/>
            <p:nvPr/>
          </p:nvSpPr>
          <p:spPr>
            <a:xfrm>
              <a:off x="1022252" y="2109109"/>
              <a:ext cx="699558" cy="663957"/>
            </a:xfrm>
            <a:prstGeom prst="ellipse">
              <a:avLst/>
            </a:prstGeom>
            <a:solidFill>
              <a:srgbClr val="38D4D6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Doughnut 54">
              <a:extLst>
                <a:ext uri="{FF2B5EF4-FFF2-40B4-BE49-F238E27FC236}">
                  <a16:creationId xmlns:a16="http://schemas.microsoft.com/office/drawing/2014/main" id="{7AC17B1C-19BC-8E4D-99BD-B4A87386FAAB}"/>
                </a:ext>
              </a:extLst>
            </p:cNvPr>
            <p:cNvSpPr/>
            <p:nvPr/>
          </p:nvSpPr>
          <p:spPr>
            <a:xfrm>
              <a:off x="992741" y="2082272"/>
              <a:ext cx="751977" cy="717630"/>
            </a:xfrm>
            <a:prstGeom prst="donut">
              <a:avLst>
                <a:gd name="adj" fmla="val 5042"/>
              </a:avLst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pic>
          <p:nvPicPr>
            <p:cNvPr id="56" name="Picture 55" descr="Icon&#10;&#10;Description automatically generated">
              <a:extLst>
                <a:ext uri="{FF2B5EF4-FFF2-40B4-BE49-F238E27FC236}">
                  <a16:creationId xmlns:a16="http://schemas.microsoft.com/office/drawing/2014/main" id="{B400A263-037C-DF49-B3F9-733759DE7C8B}"/>
                </a:ext>
              </a:extLst>
            </p:cNvPr>
            <p:cNvPicPr>
              <a:picLocks noChangeAspect="1"/>
            </p:cNvPicPr>
            <p:nvPr/>
          </p:nvPicPr>
          <p:blipFill>
            <a:blip r:embed="rId16"/>
            <a:stretch>
              <a:fillRect/>
            </a:stretch>
          </p:blipFill>
          <p:spPr>
            <a:xfrm>
              <a:off x="1124027" y="2244941"/>
              <a:ext cx="489403" cy="340202"/>
            </a:xfrm>
            <a:prstGeom prst="rect">
              <a:avLst/>
            </a:prstGeom>
          </p:spPr>
        </p:pic>
      </p:grpSp>
      <p:grpSp>
        <p:nvGrpSpPr>
          <p:cNvPr id="57" name="Group 56">
            <a:extLst>
              <a:ext uri="{FF2B5EF4-FFF2-40B4-BE49-F238E27FC236}">
                <a16:creationId xmlns:a16="http://schemas.microsoft.com/office/drawing/2014/main" id="{AA07BC49-9362-AA4A-AE67-2FDF02A72B8D}"/>
              </a:ext>
            </a:extLst>
          </p:cNvPr>
          <p:cNvGrpSpPr/>
          <p:nvPr userDrawn="1"/>
        </p:nvGrpSpPr>
        <p:grpSpPr>
          <a:xfrm>
            <a:off x="1517966" y="9116399"/>
            <a:ext cx="583454" cy="651836"/>
            <a:chOff x="2217067" y="1917395"/>
            <a:chExt cx="761257" cy="807096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58" name="Oval 57">
              <a:extLst>
                <a:ext uri="{FF2B5EF4-FFF2-40B4-BE49-F238E27FC236}">
                  <a16:creationId xmlns:a16="http://schemas.microsoft.com/office/drawing/2014/main" id="{E50BBAF5-B41A-6041-B20B-4B622F87C611}"/>
                </a:ext>
              </a:extLst>
            </p:cNvPr>
            <p:cNvSpPr/>
            <p:nvPr/>
          </p:nvSpPr>
          <p:spPr>
            <a:xfrm>
              <a:off x="2255858" y="1981892"/>
              <a:ext cx="699558" cy="663957"/>
            </a:xfrm>
            <a:prstGeom prst="ellipse">
              <a:avLst/>
            </a:prstGeom>
            <a:solidFill>
              <a:srgbClr val="38D4D6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Doughnut 58">
              <a:extLst>
                <a:ext uri="{FF2B5EF4-FFF2-40B4-BE49-F238E27FC236}">
                  <a16:creationId xmlns:a16="http://schemas.microsoft.com/office/drawing/2014/main" id="{C4E069AB-60AB-7D47-9712-C57C7A64C4C7}"/>
                </a:ext>
              </a:extLst>
            </p:cNvPr>
            <p:cNvSpPr/>
            <p:nvPr/>
          </p:nvSpPr>
          <p:spPr>
            <a:xfrm>
              <a:off x="2226347" y="1955055"/>
              <a:ext cx="751977" cy="717630"/>
            </a:xfrm>
            <a:prstGeom prst="donut">
              <a:avLst>
                <a:gd name="adj" fmla="val 5042"/>
              </a:avLst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pic>
          <p:nvPicPr>
            <p:cNvPr id="60" name="Picture 59" descr="A white windmill with a black background&#10;&#10;Description automatically generated with medium confidence">
              <a:extLst>
                <a:ext uri="{FF2B5EF4-FFF2-40B4-BE49-F238E27FC236}">
                  <a16:creationId xmlns:a16="http://schemas.microsoft.com/office/drawing/2014/main" id="{A61B35EC-716F-434A-9357-5E4FEB90A7EE}"/>
                </a:ext>
              </a:extLst>
            </p:cNvPr>
            <p:cNvPicPr>
              <a:picLocks noChangeAspect="1"/>
            </p:cNvPicPr>
            <p:nvPr/>
          </p:nvPicPr>
          <p:blipFill>
            <a:blip r:embed="rId17">
              <a:biLevel thresh="25000"/>
            </a:blip>
            <a:stretch>
              <a:fillRect/>
            </a:stretch>
          </p:blipFill>
          <p:spPr>
            <a:xfrm>
              <a:off x="2217067" y="1917395"/>
              <a:ext cx="751977" cy="807096"/>
            </a:xfrm>
            <a:prstGeom prst="rect">
              <a:avLst/>
            </a:prstGeom>
          </p:spPr>
        </p:pic>
      </p:grpSp>
      <p:grpSp>
        <p:nvGrpSpPr>
          <p:cNvPr id="61" name="Group 60">
            <a:extLst>
              <a:ext uri="{FF2B5EF4-FFF2-40B4-BE49-F238E27FC236}">
                <a16:creationId xmlns:a16="http://schemas.microsoft.com/office/drawing/2014/main" id="{84BF47A7-49ED-8942-975A-E47E4F6A71D4}"/>
              </a:ext>
            </a:extLst>
          </p:cNvPr>
          <p:cNvGrpSpPr/>
          <p:nvPr userDrawn="1"/>
        </p:nvGrpSpPr>
        <p:grpSpPr>
          <a:xfrm>
            <a:off x="2185670" y="9271144"/>
            <a:ext cx="549161" cy="523220"/>
            <a:chOff x="2954801" y="632875"/>
            <a:chExt cx="549161" cy="523220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62" name="Oval 61">
              <a:extLst>
                <a:ext uri="{FF2B5EF4-FFF2-40B4-BE49-F238E27FC236}">
                  <a16:creationId xmlns:a16="http://schemas.microsoft.com/office/drawing/2014/main" id="{CD5D9284-249C-4149-A070-DE30F1170136}"/>
                </a:ext>
              </a:extLst>
            </p:cNvPr>
            <p:cNvSpPr/>
            <p:nvPr/>
          </p:nvSpPr>
          <p:spPr>
            <a:xfrm>
              <a:off x="2976353" y="652442"/>
              <a:ext cx="510880" cy="484087"/>
            </a:xfrm>
            <a:prstGeom prst="ellipse">
              <a:avLst/>
            </a:prstGeom>
            <a:solidFill>
              <a:srgbClr val="38D4D6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Doughnut 62">
              <a:extLst>
                <a:ext uri="{FF2B5EF4-FFF2-40B4-BE49-F238E27FC236}">
                  <a16:creationId xmlns:a16="http://schemas.microsoft.com/office/drawing/2014/main" id="{2F2A9C05-4F65-5D4B-AF5A-8A7532412364}"/>
                </a:ext>
              </a:extLst>
            </p:cNvPr>
            <p:cNvSpPr/>
            <p:nvPr/>
          </p:nvSpPr>
          <p:spPr>
            <a:xfrm>
              <a:off x="2954801" y="632875"/>
              <a:ext cx="549161" cy="523220"/>
            </a:xfrm>
            <a:prstGeom prst="donut">
              <a:avLst>
                <a:gd name="adj" fmla="val 5042"/>
              </a:avLst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pic>
          <p:nvPicPr>
            <p:cNvPr id="64" name="Picture 63" descr="Icon&#10;&#10;Description automatically generated">
              <a:extLst>
                <a:ext uri="{FF2B5EF4-FFF2-40B4-BE49-F238E27FC236}">
                  <a16:creationId xmlns:a16="http://schemas.microsoft.com/office/drawing/2014/main" id="{7AF9B16C-6CF8-EE45-A9AA-044D8F5F54B6}"/>
                </a:ext>
              </a:extLst>
            </p:cNvPr>
            <p:cNvPicPr>
              <a:picLocks noChangeAspect="1"/>
            </p:cNvPicPr>
            <p:nvPr/>
          </p:nvPicPr>
          <p:blipFill>
            <a:blip r:embed="rId18"/>
            <a:stretch>
              <a:fillRect/>
            </a:stretch>
          </p:blipFill>
          <p:spPr>
            <a:xfrm>
              <a:off x="3016500" y="670402"/>
              <a:ext cx="456198" cy="430854"/>
            </a:xfrm>
            <a:prstGeom prst="rect">
              <a:avLst/>
            </a:prstGeom>
          </p:spPr>
        </p:pic>
      </p:grpSp>
      <p:grpSp>
        <p:nvGrpSpPr>
          <p:cNvPr id="65" name="Group 64">
            <a:extLst>
              <a:ext uri="{FF2B5EF4-FFF2-40B4-BE49-F238E27FC236}">
                <a16:creationId xmlns:a16="http://schemas.microsoft.com/office/drawing/2014/main" id="{5E592DFA-B0D6-E549-8D1B-42D69008507E}"/>
              </a:ext>
            </a:extLst>
          </p:cNvPr>
          <p:cNvGrpSpPr/>
          <p:nvPr userDrawn="1"/>
        </p:nvGrpSpPr>
        <p:grpSpPr>
          <a:xfrm>
            <a:off x="2787601" y="9410155"/>
            <a:ext cx="471358" cy="441555"/>
            <a:chOff x="1866422" y="1624526"/>
            <a:chExt cx="751977" cy="717630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66" name="Oval 65">
              <a:extLst>
                <a:ext uri="{FF2B5EF4-FFF2-40B4-BE49-F238E27FC236}">
                  <a16:creationId xmlns:a16="http://schemas.microsoft.com/office/drawing/2014/main" id="{09B3804F-0F58-114F-9A11-0AEC681C339A}"/>
                </a:ext>
              </a:extLst>
            </p:cNvPr>
            <p:cNvSpPr/>
            <p:nvPr/>
          </p:nvSpPr>
          <p:spPr>
            <a:xfrm>
              <a:off x="1895933" y="1651363"/>
              <a:ext cx="699558" cy="663957"/>
            </a:xfrm>
            <a:prstGeom prst="ellipse">
              <a:avLst/>
            </a:prstGeom>
            <a:solidFill>
              <a:srgbClr val="38D4D6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7" name="Doughnut 66">
              <a:extLst>
                <a:ext uri="{FF2B5EF4-FFF2-40B4-BE49-F238E27FC236}">
                  <a16:creationId xmlns:a16="http://schemas.microsoft.com/office/drawing/2014/main" id="{FA235583-E248-9440-B893-DF03B22293D2}"/>
                </a:ext>
              </a:extLst>
            </p:cNvPr>
            <p:cNvSpPr/>
            <p:nvPr/>
          </p:nvSpPr>
          <p:spPr>
            <a:xfrm>
              <a:off x="1866422" y="1624526"/>
              <a:ext cx="751977" cy="717630"/>
            </a:xfrm>
            <a:prstGeom prst="donut">
              <a:avLst>
                <a:gd name="adj" fmla="val 5042"/>
              </a:avLst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pic>
          <p:nvPicPr>
            <p:cNvPr id="68" name="Picture 64" descr="Free White Tractor 2 Icon - Download White Tractor 2 Icon">
              <a:extLst>
                <a:ext uri="{FF2B5EF4-FFF2-40B4-BE49-F238E27FC236}">
                  <a16:creationId xmlns:a16="http://schemas.microsoft.com/office/drawing/2014/main" id="{CAF65119-CD05-3C4B-8A45-4B71F0D07D93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011680" y="1752611"/>
              <a:ext cx="461459" cy="46145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69" name="Group 68">
            <a:extLst>
              <a:ext uri="{FF2B5EF4-FFF2-40B4-BE49-F238E27FC236}">
                <a16:creationId xmlns:a16="http://schemas.microsoft.com/office/drawing/2014/main" id="{6E94754A-6FAA-8448-ABBF-8477EA8E4F7C}"/>
              </a:ext>
            </a:extLst>
          </p:cNvPr>
          <p:cNvGrpSpPr/>
          <p:nvPr userDrawn="1"/>
        </p:nvGrpSpPr>
        <p:grpSpPr>
          <a:xfrm>
            <a:off x="3333137" y="9375345"/>
            <a:ext cx="359960" cy="338627"/>
            <a:chOff x="3824288" y="1662211"/>
            <a:chExt cx="471358" cy="441555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70" name="Oval 69">
              <a:extLst>
                <a:ext uri="{FF2B5EF4-FFF2-40B4-BE49-F238E27FC236}">
                  <a16:creationId xmlns:a16="http://schemas.microsoft.com/office/drawing/2014/main" id="{8A0F034D-3565-504F-AD63-1D0F441152E4}"/>
                </a:ext>
              </a:extLst>
            </p:cNvPr>
            <p:cNvSpPr/>
            <p:nvPr/>
          </p:nvSpPr>
          <p:spPr>
            <a:xfrm>
              <a:off x="3842786" y="1678724"/>
              <a:ext cx="438500" cy="408530"/>
            </a:xfrm>
            <a:prstGeom prst="ellipse">
              <a:avLst/>
            </a:prstGeom>
            <a:solidFill>
              <a:srgbClr val="38D4D6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1" name="Doughnut 70">
              <a:extLst>
                <a:ext uri="{FF2B5EF4-FFF2-40B4-BE49-F238E27FC236}">
                  <a16:creationId xmlns:a16="http://schemas.microsoft.com/office/drawing/2014/main" id="{17B5972D-23B3-514A-A606-7D708CC3117F}"/>
                </a:ext>
              </a:extLst>
            </p:cNvPr>
            <p:cNvSpPr/>
            <p:nvPr/>
          </p:nvSpPr>
          <p:spPr>
            <a:xfrm>
              <a:off x="3824288" y="1662211"/>
              <a:ext cx="471358" cy="441555"/>
            </a:xfrm>
            <a:prstGeom prst="donut">
              <a:avLst>
                <a:gd name="adj" fmla="val 5042"/>
              </a:avLst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pic>
          <p:nvPicPr>
            <p:cNvPr id="72" name="Picture 78" descr="icon_pawCross - Riverside Veterinary Hospital">
              <a:extLst>
                <a:ext uri="{FF2B5EF4-FFF2-40B4-BE49-F238E27FC236}">
                  <a16:creationId xmlns:a16="http://schemas.microsoft.com/office/drawing/2014/main" id="{1EBCF347-0EE3-DB42-9616-AB35F8D44CC8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0">
              <a:biLevel thresh="25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915340" y="1723116"/>
              <a:ext cx="289254" cy="28925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73" name="TextBox 72">
            <a:extLst>
              <a:ext uri="{FF2B5EF4-FFF2-40B4-BE49-F238E27FC236}">
                <a16:creationId xmlns:a16="http://schemas.microsoft.com/office/drawing/2014/main" id="{0AAE790E-063E-3C4D-8303-32489B151F4D}"/>
              </a:ext>
            </a:extLst>
          </p:cNvPr>
          <p:cNvSpPr txBox="1"/>
          <p:nvPr userDrawn="1"/>
        </p:nvSpPr>
        <p:spPr>
          <a:xfrm>
            <a:off x="3820205" y="9669885"/>
            <a:ext cx="294259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800" dirty="0">
                <a:solidFill>
                  <a:schemeClr val="bg1"/>
                </a:solidFill>
                <a:latin typeface="Arial Rounded MT Bold" panose="020F0704030504030204" pitchFamily="34" charset="77"/>
              </a:rPr>
              <a:t>Developing Experts Copyright 2022 All Right Reserved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0BD8D81E-9B1A-6943-A643-B5397163ABB3}"/>
              </a:ext>
            </a:extLst>
          </p:cNvPr>
          <p:cNvSpPr txBox="1"/>
          <p:nvPr userDrawn="1"/>
        </p:nvSpPr>
        <p:spPr>
          <a:xfrm>
            <a:off x="4359712" y="874412"/>
            <a:ext cx="130561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800" dirty="0">
                <a:solidFill>
                  <a:schemeClr val="bg1"/>
                </a:solidFill>
                <a:latin typeface="Arial Rounded MT Bold" panose="020F0704030504030204" pitchFamily="34" charset="77"/>
              </a:rPr>
              <a:t>MA Code: KS4-18-05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30C79EAA-F84D-3449-852F-32464B608F19}"/>
              </a:ext>
            </a:extLst>
          </p:cNvPr>
          <p:cNvSpPr txBox="1"/>
          <p:nvPr userDrawn="1"/>
        </p:nvSpPr>
        <p:spPr>
          <a:xfrm>
            <a:off x="1112885" y="184705"/>
            <a:ext cx="536859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chemeClr val="bg1"/>
                </a:solidFill>
                <a:latin typeface="Arial Rounded MT Bold" panose="020F0704030504030204" pitchFamily="34" charset="77"/>
              </a:rPr>
              <a:t>Teacher Answers: Explore Mains Power   </a:t>
            </a:r>
          </a:p>
        </p:txBody>
      </p:sp>
    </p:spTree>
    <p:extLst>
      <p:ext uri="{BB962C8B-B14F-4D97-AF65-F5344CB8AC3E}">
        <p14:creationId xmlns:p14="http://schemas.microsoft.com/office/powerpoint/2010/main" val="30518096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ECD4CA65-542E-5A4E-8748-3535C064836F}"/>
              </a:ext>
            </a:extLst>
          </p:cNvPr>
          <p:cNvSpPr txBox="1"/>
          <p:nvPr/>
        </p:nvSpPr>
        <p:spPr>
          <a:xfrm>
            <a:off x="306820" y="1550118"/>
            <a:ext cx="6244359" cy="29238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1200" dirty="0">
              <a:solidFill>
                <a:srgbClr val="00D4D6"/>
              </a:solidFill>
              <a:latin typeface="Arial Rounded MT Bold" panose="020F0704030504030204" pitchFamily="34" charset="77"/>
            </a:endParaRPr>
          </a:p>
          <a:p>
            <a:pPr marL="228600" indent="-228600">
              <a:spcAft>
                <a:spcPts val="2400"/>
              </a:spcAft>
              <a:buFont typeface="+mj-lt"/>
              <a:buAutoNum type="arabicPeriod"/>
            </a:pPr>
            <a:r>
              <a:rPr lang="en-US" sz="1200" dirty="0">
                <a:solidFill>
                  <a:srgbClr val="00D4D6"/>
                </a:solidFill>
                <a:latin typeface="Arial Rounded MT Bold" panose="020F0704030504030204" pitchFamily="34" charset="77"/>
              </a:rPr>
              <a:t>12000   /    6    =    2000  W</a:t>
            </a:r>
          </a:p>
          <a:p>
            <a:pPr marL="228600" indent="-228600">
              <a:spcAft>
                <a:spcPts val="2400"/>
              </a:spcAft>
              <a:buFont typeface="+mj-lt"/>
              <a:buAutoNum type="arabicPeriod"/>
            </a:pPr>
            <a:r>
              <a:rPr lang="en-US" sz="1200" dirty="0">
                <a:solidFill>
                  <a:srgbClr val="00D4D6"/>
                </a:solidFill>
                <a:latin typeface="Arial Rounded MT Bold" panose="020F0704030504030204" pitchFamily="34" charset="77"/>
              </a:rPr>
              <a:t>10000   /     200    =   50  s</a:t>
            </a:r>
          </a:p>
          <a:p>
            <a:pPr marL="228600" indent="-228600">
              <a:spcAft>
                <a:spcPts val="2400"/>
              </a:spcAft>
              <a:buFont typeface="+mj-lt"/>
              <a:buAutoNum type="arabicPeriod"/>
            </a:pPr>
            <a:r>
              <a:rPr lang="en-US" sz="1200" dirty="0">
                <a:solidFill>
                  <a:srgbClr val="00D4D6"/>
                </a:solidFill>
                <a:latin typeface="Arial Rounded MT Bold" panose="020F0704030504030204" pitchFamily="34" charset="77"/>
              </a:rPr>
              <a:t>6000000    X   7200   =    43200000000  J or 43200  MJ</a:t>
            </a:r>
          </a:p>
          <a:p>
            <a:pPr marL="228600" indent="-228600">
              <a:spcAft>
                <a:spcPts val="2400"/>
              </a:spcAft>
              <a:buFont typeface="+mj-lt"/>
              <a:buAutoNum type="arabicPeriod"/>
            </a:pPr>
            <a:r>
              <a:rPr lang="en-US" sz="1200" dirty="0">
                <a:solidFill>
                  <a:srgbClr val="00D4D6"/>
                </a:solidFill>
                <a:latin typeface="Arial Rounded MT Bold" panose="020F0704030504030204" pitchFamily="34" charset="77"/>
              </a:rPr>
              <a:t>2800000    /    900000    =     3.1   s</a:t>
            </a:r>
          </a:p>
          <a:p>
            <a:pPr marL="228600" indent="-228600">
              <a:spcAft>
                <a:spcPts val="2400"/>
              </a:spcAft>
              <a:buFont typeface="+mj-lt"/>
              <a:buAutoNum type="arabicPeriod"/>
            </a:pPr>
            <a:r>
              <a:rPr lang="en-US" sz="1200">
                <a:solidFill>
                  <a:srgbClr val="00D4D6"/>
                </a:solidFill>
                <a:latin typeface="Arial Rounded MT Bold" panose="020F0704030504030204" pitchFamily="34" charset="77"/>
              </a:rPr>
              <a:t>Completed conversions </a:t>
            </a:r>
            <a:endParaRPr lang="en-US" sz="1200" dirty="0">
              <a:solidFill>
                <a:srgbClr val="00D4D6"/>
              </a:solidFill>
              <a:latin typeface="Arial Rounded MT Bold" panose="020F0704030504030204" pitchFamily="34" charset="77"/>
            </a:endParaRPr>
          </a:p>
          <a:p>
            <a:pPr>
              <a:spcAft>
                <a:spcPts val="2400"/>
              </a:spcAft>
            </a:pPr>
            <a:endParaRPr lang="en-US" sz="1200" dirty="0">
              <a:solidFill>
                <a:srgbClr val="00D4D6"/>
              </a:solidFill>
              <a:latin typeface="Arial Rounded MT Bold" panose="020F0704030504030204" pitchFamily="34" charset="77"/>
            </a:endParaRPr>
          </a:p>
        </p:txBody>
      </p:sp>
      <p:sp>
        <p:nvSpPr>
          <p:cNvPr id="3" name="Rounded Rectangle 2">
            <a:extLst>
              <a:ext uri="{FF2B5EF4-FFF2-40B4-BE49-F238E27FC236}">
                <a16:creationId xmlns:a16="http://schemas.microsoft.com/office/drawing/2014/main" id="{BEF291D2-6EE6-844D-8D09-1A558EF5E2CF}"/>
              </a:ext>
            </a:extLst>
          </p:cNvPr>
          <p:cNvSpPr/>
          <p:nvPr/>
        </p:nvSpPr>
        <p:spPr>
          <a:xfrm>
            <a:off x="1285328" y="1415011"/>
            <a:ext cx="4320000" cy="353544"/>
          </a:xfrm>
          <a:prstGeom prst="roundRect">
            <a:avLst/>
          </a:prstGeom>
          <a:solidFill>
            <a:srgbClr val="00D4D6"/>
          </a:solidFill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GB" sz="1600" b="1" dirty="0">
                <a:solidFill>
                  <a:prstClr val="white"/>
                </a:solidFill>
                <a:latin typeface="Arial Rounded MT" charset="0"/>
                <a:ea typeface="Arial Rounded MT" charset="0"/>
                <a:cs typeface="Arial Rounded MT" charset="0"/>
              </a:rPr>
              <a:t>Teacher answers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333D9E18-1D23-B444-8D5C-E7787E69A82F}"/>
              </a:ext>
            </a:extLst>
          </p:cNvPr>
          <p:cNvGrpSpPr/>
          <p:nvPr/>
        </p:nvGrpSpPr>
        <p:grpSpPr>
          <a:xfrm>
            <a:off x="5089827" y="2100801"/>
            <a:ext cx="1294961" cy="1313658"/>
            <a:chOff x="5045103" y="5577204"/>
            <a:chExt cx="1528445" cy="1303361"/>
          </a:xfrm>
        </p:grpSpPr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5C9915B0-34D8-3540-B167-7F3D63A30F06}"/>
                </a:ext>
              </a:extLst>
            </p:cNvPr>
            <p:cNvGrpSpPr/>
            <p:nvPr/>
          </p:nvGrpSpPr>
          <p:grpSpPr>
            <a:xfrm>
              <a:off x="5045103" y="5577204"/>
              <a:ext cx="1528445" cy="1303361"/>
              <a:chOff x="0" y="879629"/>
              <a:chExt cx="1528549" cy="1303361"/>
            </a:xfrm>
          </p:grpSpPr>
          <p:sp>
            <p:nvSpPr>
              <p:cNvPr id="7" name="Isosceles Triangle 7">
                <a:extLst>
                  <a:ext uri="{FF2B5EF4-FFF2-40B4-BE49-F238E27FC236}">
                    <a16:creationId xmlns:a16="http://schemas.microsoft.com/office/drawing/2014/main" id="{45C196C7-92A2-BB4C-9443-9561347AF0EB}"/>
                  </a:ext>
                </a:extLst>
              </p:cNvPr>
              <p:cNvSpPr/>
              <p:nvPr/>
            </p:nvSpPr>
            <p:spPr>
              <a:xfrm>
                <a:off x="0" y="879629"/>
                <a:ext cx="1528549" cy="1303361"/>
              </a:xfrm>
              <a:prstGeom prst="triangle">
                <a:avLst/>
              </a:prstGeom>
              <a:solidFill>
                <a:srgbClr val="00D4D6"/>
              </a:solidFill>
              <a:ln>
                <a:solidFill>
                  <a:srgbClr val="38D4D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8" name="Text Box 8">
                <a:extLst>
                  <a:ext uri="{FF2B5EF4-FFF2-40B4-BE49-F238E27FC236}">
                    <a16:creationId xmlns:a16="http://schemas.microsoft.com/office/drawing/2014/main" id="{A6D4C555-3D08-BF4C-A1C7-E4384DCE6A63}"/>
                  </a:ext>
                </a:extLst>
              </p:cNvPr>
              <p:cNvSpPr txBox="1"/>
              <p:nvPr/>
            </p:nvSpPr>
            <p:spPr>
              <a:xfrm>
                <a:off x="299020" y="1667027"/>
                <a:ext cx="320944" cy="334835"/>
              </a:xfrm>
              <a:prstGeom prst="rect">
                <a:avLst/>
              </a:prstGeom>
              <a:noFill/>
              <a:ln>
                <a:noFill/>
              </a:ln>
              <a:effectLst/>
            </p:spPr>
            <p:txBody>
              <a:bodyPr rot="0" spcFirstLastPara="0" vert="horz" wrap="non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spAutoFit/>
              </a:bodyPr>
              <a:lstStyle/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GB" sz="1600" b="1" dirty="0">
                    <a:ln w="9525" cap="flat" cmpd="sng" algn="ctr">
                      <a:solidFill>
                        <a:srgbClr val="FFFFFF"/>
                      </a:solidFill>
                      <a:prstDash val="solid"/>
                      <a:round/>
                    </a:ln>
                    <a:solidFill>
                      <a:schemeClr val="bg1"/>
                    </a:solidFill>
                    <a:effectLst>
                      <a:outerShdw blurRad="12700" dist="38100" dir="2700000" algn="tl">
                        <a:schemeClr val="bg1">
                          <a:lumMod val="50000"/>
                        </a:schemeClr>
                      </a:outerShdw>
                    </a:effectLst>
                    <a:latin typeface="Arial Rounded MT Bold" panose="020F0704030504030204" pitchFamily="34" charset="77"/>
                    <a:ea typeface="Calibri" panose="020F0502020204030204" pitchFamily="34" charset="0"/>
                    <a:cs typeface="Times New Roman" panose="02020603050405020304" pitchFamily="18" charset="0"/>
                  </a:rPr>
                  <a:t>P</a:t>
                </a:r>
                <a:endParaRPr lang="en-GB" sz="1600" dirty="0">
                  <a:solidFill>
                    <a:schemeClr val="bg1"/>
                  </a:solidFill>
                  <a:effectLst/>
                  <a:latin typeface="Arial Rounded MT Bold" panose="020F0704030504030204" pitchFamily="34" charset="77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9" name="Text Box 9">
                <a:extLst>
                  <a:ext uri="{FF2B5EF4-FFF2-40B4-BE49-F238E27FC236}">
                    <a16:creationId xmlns:a16="http://schemas.microsoft.com/office/drawing/2014/main" id="{44057E20-50BF-F346-B3B0-91AA9FDAEEF5}"/>
                  </a:ext>
                </a:extLst>
              </p:cNvPr>
              <p:cNvSpPr txBox="1"/>
              <p:nvPr/>
            </p:nvSpPr>
            <p:spPr>
              <a:xfrm>
                <a:off x="925839" y="1667028"/>
                <a:ext cx="256819" cy="334835"/>
              </a:xfrm>
              <a:prstGeom prst="rect">
                <a:avLst/>
              </a:prstGeom>
              <a:noFill/>
              <a:ln>
                <a:noFill/>
              </a:ln>
              <a:effectLst/>
            </p:spPr>
            <p:txBody>
              <a:bodyPr rot="0" spcFirstLastPara="0" vert="horz" wrap="non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spAutoFit/>
              </a:bodyPr>
              <a:lstStyle/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GB" sz="1600" b="1" dirty="0">
                    <a:ln w="9525" cap="flat" cmpd="sng" algn="ctr">
                      <a:solidFill>
                        <a:srgbClr val="FFFFFF"/>
                      </a:solidFill>
                      <a:prstDash val="solid"/>
                      <a:round/>
                    </a:ln>
                    <a:solidFill>
                      <a:schemeClr val="bg1"/>
                    </a:solidFill>
                    <a:effectLst>
                      <a:outerShdw blurRad="12700" dist="38100" dir="2700000" algn="tl">
                        <a:schemeClr val="bg1">
                          <a:lumMod val="50000"/>
                        </a:schemeClr>
                      </a:outerShdw>
                    </a:effectLst>
                    <a:latin typeface="Arial Rounded MT Bold" panose="020F0704030504030204" pitchFamily="34" charset="77"/>
                    <a:ea typeface="Calibri" panose="020F0502020204030204" pitchFamily="34" charset="0"/>
                    <a:cs typeface="Times New Roman" panose="02020603050405020304" pitchFamily="18" charset="0"/>
                  </a:rPr>
                  <a:t>t</a:t>
                </a:r>
                <a:endParaRPr lang="en-GB" sz="1600" dirty="0">
                  <a:solidFill>
                    <a:schemeClr val="bg1"/>
                  </a:solidFill>
                  <a:effectLst/>
                  <a:latin typeface="Arial Rounded MT Bold" panose="020F0704030504030204" pitchFamily="34" charset="77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0" name="Text Box 10">
                <a:extLst>
                  <a:ext uri="{FF2B5EF4-FFF2-40B4-BE49-F238E27FC236}">
                    <a16:creationId xmlns:a16="http://schemas.microsoft.com/office/drawing/2014/main" id="{D539A80E-3C6B-9448-A334-B72EF418DBE8}"/>
                  </a:ext>
                </a:extLst>
              </p:cNvPr>
              <p:cNvSpPr txBox="1"/>
              <p:nvPr/>
            </p:nvSpPr>
            <p:spPr>
              <a:xfrm>
                <a:off x="585864" y="1193496"/>
                <a:ext cx="320944" cy="334835"/>
              </a:xfrm>
              <a:prstGeom prst="rect">
                <a:avLst/>
              </a:prstGeom>
              <a:noFill/>
              <a:ln>
                <a:noFill/>
              </a:ln>
              <a:effectLst/>
            </p:spPr>
            <p:txBody>
              <a:bodyPr rot="0" spcFirstLastPara="0" vert="horz" wrap="non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spAutoFit/>
              </a:bodyPr>
              <a:lstStyle/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GB" sz="1600" b="1" dirty="0">
                    <a:ln w="9525" cap="flat" cmpd="sng" algn="ctr">
                      <a:solidFill>
                        <a:srgbClr val="FFFFFF"/>
                      </a:solidFill>
                      <a:prstDash val="solid"/>
                      <a:round/>
                    </a:ln>
                    <a:solidFill>
                      <a:schemeClr val="bg1"/>
                    </a:solidFill>
                    <a:effectLst>
                      <a:outerShdw blurRad="12700" dist="38100" dir="2700000" algn="tl">
                        <a:schemeClr val="bg1">
                          <a:lumMod val="50000"/>
                        </a:schemeClr>
                      </a:outerShdw>
                    </a:effectLst>
                    <a:latin typeface="Arial Rounded MT Bold" panose="020F0704030504030204" pitchFamily="34" charset="77"/>
                    <a:ea typeface="Calibri" panose="020F0502020204030204" pitchFamily="34" charset="0"/>
                    <a:cs typeface="Times New Roman" panose="02020603050405020304" pitchFamily="18" charset="0"/>
                  </a:rPr>
                  <a:t>E</a:t>
                </a:r>
                <a:endParaRPr lang="en-GB" sz="1600" dirty="0">
                  <a:solidFill>
                    <a:schemeClr val="bg1"/>
                  </a:solidFill>
                  <a:effectLst/>
                  <a:latin typeface="Arial Rounded MT Bold" panose="020F0704030504030204" pitchFamily="34" charset="77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1" name="Text Box 12">
                <a:extLst>
                  <a:ext uri="{FF2B5EF4-FFF2-40B4-BE49-F238E27FC236}">
                    <a16:creationId xmlns:a16="http://schemas.microsoft.com/office/drawing/2014/main" id="{C96D258B-D8FB-C848-88E5-EDCFA46B0649}"/>
                  </a:ext>
                </a:extLst>
              </p:cNvPr>
              <p:cNvSpPr txBox="1"/>
              <p:nvPr/>
            </p:nvSpPr>
            <p:spPr>
              <a:xfrm>
                <a:off x="610789" y="1662091"/>
                <a:ext cx="292088" cy="334835"/>
              </a:xfrm>
              <a:prstGeom prst="rect">
                <a:avLst/>
              </a:prstGeom>
              <a:noFill/>
              <a:ln>
                <a:noFill/>
              </a:ln>
              <a:effectLst/>
            </p:spPr>
            <p:txBody>
              <a:bodyPr rot="0" spcFirstLastPara="0" vert="horz" wrap="non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spAutoFit/>
              </a:bodyPr>
              <a:lstStyle/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GB" sz="1600" b="1" dirty="0">
                    <a:ln w="9525" cap="flat" cmpd="sng" algn="ctr">
                      <a:solidFill>
                        <a:srgbClr val="FFFFFF"/>
                      </a:solidFill>
                      <a:prstDash val="solid"/>
                      <a:round/>
                    </a:ln>
                    <a:solidFill>
                      <a:schemeClr val="bg1"/>
                    </a:solidFill>
                    <a:effectLst>
                      <a:outerShdw blurRad="12700" dist="38100" dir="2700000" algn="tl">
                        <a:schemeClr val="bg1">
                          <a:lumMod val="50000"/>
                        </a:schemeClr>
                      </a:outerShdw>
                    </a:effectLst>
                    <a:latin typeface="Arial Rounded MT Bold" panose="020F0704030504030204" pitchFamily="34" charset="77"/>
                    <a:ea typeface="Calibri" panose="020F0502020204030204" pitchFamily="34" charset="0"/>
                    <a:cs typeface="Times New Roman" panose="02020603050405020304" pitchFamily="18" charset="0"/>
                  </a:rPr>
                  <a:t>x</a:t>
                </a:r>
                <a:endParaRPr lang="en-GB" sz="1600" dirty="0">
                  <a:solidFill>
                    <a:schemeClr val="bg1"/>
                  </a:solidFill>
                  <a:effectLst/>
                  <a:latin typeface="Arial Rounded MT Bold" panose="020F0704030504030204" pitchFamily="34" charset="77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p:grpSp>
        <p:cxnSp>
          <p:nvCxnSpPr>
            <p:cNvPr id="6" name="Straight Connector 5">
              <a:extLst>
                <a:ext uri="{FF2B5EF4-FFF2-40B4-BE49-F238E27FC236}">
                  <a16:creationId xmlns:a16="http://schemas.microsoft.com/office/drawing/2014/main" id="{3001025A-43EF-5241-A036-630539466D86}"/>
                </a:ext>
              </a:extLst>
            </p:cNvPr>
            <p:cNvCxnSpPr/>
            <p:nvPr/>
          </p:nvCxnSpPr>
          <p:spPr>
            <a:xfrm>
              <a:off x="5410744" y="6278208"/>
              <a:ext cx="830254" cy="0"/>
            </a:xfrm>
            <a:prstGeom prst="line">
              <a:avLst/>
            </a:prstGeom>
            <a:ln w="25400" cmpd="sng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13" name="Google Shape;117;p4">
            <a:extLst>
              <a:ext uri="{FF2B5EF4-FFF2-40B4-BE49-F238E27FC236}">
                <a16:creationId xmlns:a16="http://schemas.microsoft.com/office/drawing/2014/main" id="{F9B5046A-93C8-E847-9201-B1EF490C2F2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717657370"/>
              </p:ext>
            </p:extLst>
          </p:nvPr>
        </p:nvGraphicFramePr>
        <p:xfrm>
          <a:off x="966406" y="3974634"/>
          <a:ext cx="5136632" cy="5124090"/>
        </p:xfrm>
        <a:graphic>
          <a:graphicData uri="http://schemas.openxmlformats.org/drawingml/2006/table">
            <a:tbl>
              <a:tblPr firstRow="1" bandRow="1">
                <a:noFill/>
              </a:tblPr>
              <a:tblGrid>
                <a:gridCol w="235412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68356">
                  <a:extLst>
                    <a:ext uri="{9D8B030D-6E8A-4147-A177-3AD203B41FA5}">
                      <a16:colId xmlns:a16="http://schemas.microsoft.com/office/drawing/2014/main" val="470653724"/>
                    </a:ext>
                  </a:extLst>
                </a:gridCol>
                <a:gridCol w="71415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93487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dirty="0">
                          <a:solidFill>
                            <a:schemeClr val="bg1"/>
                          </a:solidFill>
                          <a:latin typeface="Arial Rounded MT Bold" panose="020F0704030504030204" pitchFamily="34" charset="77"/>
                        </a:rPr>
                        <a:t>Quantity</a:t>
                      </a:r>
                      <a:endParaRPr dirty="0">
                        <a:solidFill>
                          <a:schemeClr val="bg1"/>
                        </a:solidFill>
                        <a:latin typeface="Arial Rounded MT Bold" panose="020F0704030504030204" pitchFamily="34" charset="77"/>
                      </a:endParaRPr>
                    </a:p>
                  </a:txBody>
                  <a:tcPr marL="91450" marR="91450" marT="45725" marB="45725" anchor="ctr">
                    <a:lnL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0D4D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dirty="0">
                          <a:solidFill>
                            <a:schemeClr val="bg1"/>
                          </a:solidFill>
                          <a:latin typeface="Arial Rounded MT Bold" panose="020F0704030504030204" pitchFamily="34" charset="77"/>
                        </a:rPr>
                        <a:t>Convert to…</a:t>
                      </a:r>
                      <a:endParaRPr dirty="0">
                        <a:solidFill>
                          <a:schemeClr val="bg1"/>
                        </a:solidFill>
                        <a:latin typeface="Arial Rounded MT Bold" panose="020F0704030504030204" pitchFamily="34" charset="77"/>
                      </a:endParaRPr>
                    </a:p>
                  </a:txBody>
                  <a:tcPr marL="91450" marR="91450" marT="45725" marB="45725" anchor="ctr">
                    <a:lnL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0D4D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b="1" dirty="0">
                          <a:solidFill>
                            <a:schemeClr val="bg1"/>
                          </a:solidFill>
                        </a:rPr>
                        <a:t>No.</a:t>
                      </a:r>
                      <a:endParaRPr b="1" dirty="0">
                        <a:solidFill>
                          <a:schemeClr val="bg1"/>
                        </a:solidFill>
                      </a:endParaRPr>
                    </a:p>
                  </a:txBody>
                  <a:tcPr marL="91450" marR="91450" marT="45725" marB="45725" anchor="ctr">
                    <a:lnL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0D4D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8269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>
                          <a:solidFill>
                            <a:srgbClr val="00D4D6"/>
                          </a:solidFill>
                          <a:latin typeface="Arial Rounded MT Bold" panose="020F0704030504030204" pitchFamily="34" charset="77"/>
                          <a:cs typeface="Arial" panose="020B0604020202020204" pitchFamily="34" charset="0"/>
                        </a:rPr>
                        <a:t>750W</a:t>
                      </a:r>
                    </a:p>
                  </a:txBody>
                  <a:tcPr marL="91450" marR="91450" marT="45725" marB="45725" anchor="ctr">
                    <a:lnL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>
                          <a:solidFill>
                            <a:srgbClr val="00D4D6"/>
                          </a:solidFill>
                          <a:latin typeface="Arial Rounded MT Bold" panose="020F0704030504030204" pitchFamily="34" charset="77"/>
                          <a:cs typeface="Arial" panose="020B0604020202020204" pitchFamily="34" charset="0"/>
                        </a:rPr>
                        <a:t>0.75   kW</a:t>
                      </a:r>
                    </a:p>
                  </a:txBody>
                  <a:tcPr marL="91450" marR="91450" marT="45725" marB="45725" anchor="ctr">
                    <a:lnL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200" b="1" dirty="0">
                          <a:solidFill>
                            <a:srgbClr val="00D4D6"/>
                          </a:solidFill>
                          <a:latin typeface="Arial Rounded MT Bold" panose="020F0704030504030204" pitchFamily="34" charset="77"/>
                        </a:rPr>
                        <a:t>1</a:t>
                      </a:r>
                      <a:endParaRPr sz="1200" b="1" dirty="0">
                        <a:solidFill>
                          <a:srgbClr val="00D4D6"/>
                        </a:solidFill>
                        <a:latin typeface="Arial Rounded MT Bold" panose="020F0704030504030204" pitchFamily="34" charset="77"/>
                      </a:endParaRPr>
                    </a:p>
                  </a:txBody>
                  <a:tcPr marL="91450" marR="91450" marT="45725" marB="45725" anchor="ctr">
                    <a:lnL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47233260"/>
                  </a:ext>
                </a:extLst>
              </a:tr>
              <a:tr h="48269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>
                          <a:solidFill>
                            <a:srgbClr val="00D4D6"/>
                          </a:solidFill>
                          <a:latin typeface="Arial Rounded MT Bold" panose="020F0704030504030204" pitchFamily="34" charset="77"/>
                          <a:cs typeface="Arial" panose="020B0604020202020204" pitchFamily="34" charset="0"/>
                        </a:rPr>
                        <a:t>2.4kW</a:t>
                      </a:r>
                    </a:p>
                  </a:txBody>
                  <a:tcPr marL="91450" marR="91450" marT="45725" marB="45725" anchor="ctr">
                    <a:lnL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>
                          <a:solidFill>
                            <a:srgbClr val="00D4D6"/>
                          </a:solidFill>
                          <a:latin typeface="Arial Rounded MT Bold" panose="020F0704030504030204" pitchFamily="34" charset="77"/>
                          <a:cs typeface="Arial" panose="020B0604020202020204" pitchFamily="34" charset="0"/>
                        </a:rPr>
                        <a:t>2400  W</a:t>
                      </a:r>
                    </a:p>
                  </a:txBody>
                  <a:tcPr marL="91450" marR="91450" marT="45725" marB="45725" anchor="ctr">
                    <a:lnL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200" b="1" dirty="0">
                          <a:solidFill>
                            <a:srgbClr val="00D4D6"/>
                          </a:solidFill>
                          <a:latin typeface="Arial Rounded MT Bold" panose="020F0704030504030204" pitchFamily="34" charset="77"/>
                        </a:rPr>
                        <a:t>2</a:t>
                      </a:r>
                      <a:endParaRPr sz="1200" b="1" dirty="0">
                        <a:solidFill>
                          <a:srgbClr val="00D4D6"/>
                        </a:solidFill>
                        <a:latin typeface="Arial Rounded MT Bold" panose="020F0704030504030204" pitchFamily="34" charset="77"/>
                      </a:endParaRPr>
                    </a:p>
                  </a:txBody>
                  <a:tcPr marL="91450" marR="91450" marT="45725" marB="45725" anchor="ctr">
                    <a:lnL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84944293"/>
                  </a:ext>
                </a:extLst>
              </a:tr>
              <a:tr h="48269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>
                          <a:solidFill>
                            <a:srgbClr val="00D4D6"/>
                          </a:solidFill>
                          <a:latin typeface="Arial Rounded MT Bold" panose="020F0704030504030204" pitchFamily="34" charset="77"/>
                          <a:cs typeface="Arial" panose="020B0604020202020204" pitchFamily="34" charset="0"/>
                        </a:rPr>
                        <a:t>0.04kW</a:t>
                      </a:r>
                    </a:p>
                  </a:txBody>
                  <a:tcPr marL="91450" marR="91450" marT="45725" marB="45725" anchor="ctr">
                    <a:lnL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>
                          <a:solidFill>
                            <a:srgbClr val="00D4D6"/>
                          </a:solidFill>
                          <a:latin typeface="Arial Rounded MT Bold" panose="020F0704030504030204" pitchFamily="34" charset="77"/>
                          <a:cs typeface="Arial" panose="020B0604020202020204" pitchFamily="34" charset="0"/>
                        </a:rPr>
                        <a:t>40   W</a:t>
                      </a:r>
                    </a:p>
                  </a:txBody>
                  <a:tcPr marL="91450" marR="91450" marT="45725" marB="45725" anchor="ctr">
                    <a:lnL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200" b="1" dirty="0">
                          <a:solidFill>
                            <a:srgbClr val="00D4D6"/>
                          </a:solidFill>
                          <a:latin typeface="Arial Rounded MT Bold" panose="020F0704030504030204" pitchFamily="34" charset="77"/>
                        </a:rPr>
                        <a:t>3</a:t>
                      </a:r>
                      <a:endParaRPr sz="1200" b="1" dirty="0">
                        <a:solidFill>
                          <a:srgbClr val="00D4D6"/>
                        </a:solidFill>
                        <a:latin typeface="Arial Rounded MT Bold" panose="020F0704030504030204" pitchFamily="34" charset="77"/>
                      </a:endParaRPr>
                    </a:p>
                  </a:txBody>
                  <a:tcPr marL="91450" marR="91450" marT="45725" marB="45725" anchor="ctr">
                    <a:lnL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19998983"/>
                  </a:ext>
                </a:extLst>
              </a:tr>
              <a:tr h="48269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>
                          <a:solidFill>
                            <a:srgbClr val="00D4D6"/>
                          </a:solidFill>
                          <a:latin typeface="Arial Rounded MT Bold" panose="020F0704030504030204" pitchFamily="34" charset="77"/>
                          <a:cs typeface="Arial" panose="020B0604020202020204" pitchFamily="34" charset="0"/>
                        </a:rPr>
                        <a:t>35kJ</a:t>
                      </a:r>
                    </a:p>
                  </a:txBody>
                  <a:tcPr marL="91450" marR="91450" marT="45725" marB="45725" anchor="ctr">
                    <a:lnL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>
                          <a:solidFill>
                            <a:srgbClr val="00D4D6"/>
                          </a:solidFill>
                          <a:latin typeface="Arial Rounded MT Bold" panose="020F0704030504030204" pitchFamily="34" charset="77"/>
                          <a:cs typeface="Arial" panose="020B0604020202020204" pitchFamily="34" charset="0"/>
                        </a:rPr>
                        <a:t>35000   J</a:t>
                      </a:r>
                    </a:p>
                  </a:txBody>
                  <a:tcPr marL="91450" marR="91450" marT="45725" marB="45725" anchor="ctr">
                    <a:lnL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200" b="1" dirty="0">
                          <a:solidFill>
                            <a:srgbClr val="00D4D6"/>
                          </a:solidFill>
                          <a:latin typeface="Arial Rounded MT Bold" panose="020F0704030504030204" pitchFamily="34" charset="77"/>
                        </a:rPr>
                        <a:t>4</a:t>
                      </a:r>
                      <a:endParaRPr sz="1200" b="1" dirty="0">
                        <a:solidFill>
                          <a:srgbClr val="00D4D6"/>
                        </a:solidFill>
                        <a:latin typeface="Arial Rounded MT Bold" panose="020F0704030504030204" pitchFamily="34" charset="77"/>
                      </a:endParaRPr>
                    </a:p>
                  </a:txBody>
                  <a:tcPr marL="91450" marR="91450" marT="45725" marB="45725" anchor="ctr">
                    <a:lnL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94014520"/>
                  </a:ext>
                </a:extLst>
              </a:tr>
              <a:tr h="48269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>
                          <a:solidFill>
                            <a:srgbClr val="00D4D6"/>
                          </a:solidFill>
                          <a:latin typeface="Arial Rounded MT Bold" panose="020F0704030504030204" pitchFamily="34" charset="77"/>
                          <a:cs typeface="Arial" panose="020B0604020202020204" pitchFamily="34" charset="0"/>
                        </a:rPr>
                        <a:t>3225.6kW</a:t>
                      </a:r>
                    </a:p>
                  </a:txBody>
                  <a:tcPr marL="91450" marR="91450" marT="45725" marB="45725" anchor="ctr">
                    <a:lnL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>
                          <a:solidFill>
                            <a:srgbClr val="00D4D6"/>
                          </a:solidFill>
                          <a:latin typeface="Arial Rounded MT Bold" panose="020F0704030504030204" pitchFamily="34" charset="77"/>
                          <a:cs typeface="Arial" panose="020B0604020202020204" pitchFamily="34" charset="0"/>
                        </a:rPr>
                        <a:t>3.2256   MW</a:t>
                      </a:r>
                    </a:p>
                  </a:txBody>
                  <a:tcPr marL="91450" marR="91450" marT="45725" marB="45725" anchor="ctr">
                    <a:lnL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200" b="1" dirty="0">
                          <a:solidFill>
                            <a:srgbClr val="00D4D6"/>
                          </a:solidFill>
                          <a:latin typeface="Arial Rounded MT Bold" panose="020F0704030504030204" pitchFamily="34" charset="77"/>
                        </a:rPr>
                        <a:t>5</a:t>
                      </a:r>
                      <a:endParaRPr sz="1200" b="1" dirty="0">
                        <a:solidFill>
                          <a:srgbClr val="00D4D6"/>
                        </a:solidFill>
                        <a:latin typeface="Arial Rounded MT Bold" panose="020F0704030504030204" pitchFamily="34" charset="77"/>
                      </a:endParaRPr>
                    </a:p>
                  </a:txBody>
                  <a:tcPr marL="91450" marR="91450" marT="45725" marB="45725" anchor="ctr">
                    <a:lnL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98442187"/>
                  </a:ext>
                </a:extLst>
              </a:tr>
              <a:tr h="48269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>
                          <a:solidFill>
                            <a:srgbClr val="00D4D6"/>
                          </a:solidFill>
                          <a:latin typeface="Arial Rounded MT Bold" panose="020F0704030504030204" pitchFamily="34" charset="77"/>
                          <a:cs typeface="Arial" panose="020B0604020202020204" pitchFamily="34" charset="0"/>
                        </a:rPr>
                        <a:t>1170J</a:t>
                      </a:r>
                    </a:p>
                  </a:txBody>
                  <a:tcPr marL="91450" marR="91450" marT="45725" marB="45725" anchor="ctr">
                    <a:lnL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>
                          <a:solidFill>
                            <a:srgbClr val="00D4D6"/>
                          </a:solidFill>
                          <a:latin typeface="Arial Rounded MT Bold" panose="020F0704030504030204" pitchFamily="34" charset="77"/>
                          <a:cs typeface="Arial" panose="020B0604020202020204" pitchFamily="34" charset="0"/>
                        </a:rPr>
                        <a:t>1.7   kJ</a:t>
                      </a:r>
                    </a:p>
                  </a:txBody>
                  <a:tcPr marL="91450" marR="91450" marT="45725" marB="45725" anchor="ctr">
                    <a:lnL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200" b="1" dirty="0">
                          <a:solidFill>
                            <a:srgbClr val="00D4D6"/>
                          </a:solidFill>
                          <a:latin typeface="Arial Rounded MT Bold" panose="020F0704030504030204" pitchFamily="34" charset="77"/>
                        </a:rPr>
                        <a:t>6</a:t>
                      </a:r>
                      <a:endParaRPr sz="1200" b="1" dirty="0">
                        <a:solidFill>
                          <a:srgbClr val="00D4D6"/>
                        </a:solidFill>
                        <a:latin typeface="Arial Rounded MT Bold" panose="020F0704030504030204" pitchFamily="34" charset="77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8269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>
                          <a:solidFill>
                            <a:srgbClr val="00D4D6"/>
                          </a:solidFill>
                          <a:latin typeface="Arial Rounded MT Bold" panose="020F0704030504030204" pitchFamily="34" charset="77"/>
                          <a:cs typeface="Arial" panose="020B0604020202020204" pitchFamily="34" charset="0"/>
                        </a:rPr>
                        <a:t>0.005MW</a:t>
                      </a:r>
                    </a:p>
                  </a:txBody>
                  <a:tcPr marL="91450" marR="91450" marT="45725" marB="45725" anchor="ctr">
                    <a:lnL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>
                          <a:solidFill>
                            <a:srgbClr val="00D4D6"/>
                          </a:solidFill>
                          <a:latin typeface="Arial Rounded MT Bold" panose="020F0704030504030204" pitchFamily="34" charset="77"/>
                          <a:cs typeface="Arial" panose="020B0604020202020204" pitchFamily="34" charset="0"/>
                        </a:rPr>
                        <a:t>5   kW</a:t>
                      </a:r>
                    </a:p>
                  </a:txBody>
                  <a:tcPr marL="91450" marR="91450" marT="45725" marB="45725" anchor="ctr">
                    <a:lnL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200" b="1" dirty="0">
                          <a:solidFill>
                            <a:srgbClr val="00D4D6"/>
                          </a:solidFill>
                          <a:latin typeface="Arial Rounded MT Bold" panose="020F0704030504030204" pitchFamily="34" charset="77"/>
                          <a:ea typeface="Arial Rounded"/>
                          <a:cs typeface="Arial Rounded"/>
                          <a:sym typeface="Arial Rounded"/>
                        </a:rPr>
                        <a:t>7</a:t>
                      </a:r>
                      <a:endParaRPr sz="1200" b="1" dirty="0">
                        <a:solidFill>
                          <a:srgbClr val="00D4D6"/>
                        </a:solidFill>
                        <a:latin typeface="Arial Rounded MT Bold" panose="020F0704030504030204" pitchFamily="34" charset="77"/>
                        <a:ea typeface="Arial Rounded"/>
                        <a:cs typeface="Arial Rounded"/>
                        <a:sym typeface="Arial Rounded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8269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>
                          <a:solidFill>
                            <a:srgbClr val="00D4D6"/>
                          </a:solidFill>
                          <a:latin typeface="Arial Rounded MT Bold" panose="020F0704030504030204" pitchFamily="34" charset="77"/>
                          <a:cs typeface="Arial" panose="020B0604020202020204" pitchFamily="34" charset="0"/>
                        </a:rPr>
                        <a:t>0.75kW</a:t>
                      </a:r>
                    </a:p>
                  </a:txBody>
                  <a:tcPr marL="91450" marR="91450" marT="45725" marB="45725" anchor="ctr">
                    <a:lnL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>
                          <a:solidFill>
                            <a:srgbClr val="00D4D6"/>
                          </a:solidFill>
                          <a:latin typeface="Arial Rounded MT Bold" panose="020F0704030504030204" pitchFamily="34" charset="77"/>
                          <a:cs typeface="Arial" panose="020B0604020202020204" pitchFamily="34" charset="0"/>
                        </a:rPr>
                        <a:t>750   W</a:t>
                      </a:r>
                    </a:p>
                  </a:txBody>
                  <a:tcPr marL="91450" marR="91450" marT="45725" marB="45725" anchor="ctr">
                    <a:lnL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16ADBF"/>
                        </a:buClr>
                        <a:buSzPts val="1200"/>
                        <a:buFont typeface="Arial Rounded"/>
                        <a:buNone/>
                      </a:pPr>
                      <a:r>
                        <a:rPr lang="en-GB" sz="1200" b="1" dirty="0">
                          <a:solidFill>
                            <a:srgbClr val="00D4D6"/>
                          </a:solidFill>
                          <a:latin typeface="Arial Rounded MT Bold" panose="020F0704030504030204" pitchFamily="34" charset="77"/>
                        </a:rPr>
                        <a:t>8</a:t>
                      </a:r>
                      <a:endParaRPr sz="1200" b="1" dirty="0">
                        <a:solidFill>
                          <a:srgbClr val="00D4D6"/>
                        </a:solidFill>
                        <a:latin typeface="Arial Rounded MT Bold" panose="020F0704030504030204" pitchFamily="34" charset="77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8269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>
                          <a:solidFill>
                            <a:srgbClr val="00D4D6"/>
                          </a:solidFill>
                          <a:latin typeface="Arial Rounded MT Bold" panose="020F0704030504030204" pitchFamily="34" charset="77"/>
                          <a:cs typeface="Arial" panose="020B0604020202020204" pitchFamily="34" charset="0"/>
                        </a:rPr>
                        <a:t>9990J</a:t>
                      </a:r>
                      <a:endParaRPr lang="en-US" sz="1200" b="1" dirty="0">
                        <a:solidFill>
                          <a:srgbClr val="00D4D6"/>
                        </a:solidFill>
                        <a:latin typeface="Arial Rounded MT Bold" panose="020F0704030504030204" pitchFamily="34" charset="77"/>
                        <a:cs typeface="Arial" panose="020B0604020202020204" pitchFamily="34" charset="0"/>
                      </a:endParaRPr>
                    </a:p>
                  </a:txBody>
                  <a:tcPr marL="91450" marR="91450" marT="45725" marB="45725" anchor="ctr">
                    <a:lnL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>
                          <a:solidFill>
                            <a:srgbClr val="00D4D6"/>
                          </a:solidFill>
                          <a:latin typeface="Arial Rounded MT Bold" panose="020F0704030504030204" pitchFamily="34" charset="77"/>
                          <a:cs typeface="Arial" panose="020B0604020202020204" pitchFamily="34" charset="0"/>
                        </a:rPr>
                        <a:t>9.99   kJ</a:t>
                      </a:r>
                    </a:p>
                  </a:txBody>
                  <a:tcPr marL="91450" marR="91450" marT="45725" marB="45725" anchor="ctr">
                    <a:lnL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16ADBF"/>
                        </a:buClr>
                        <a:buSzPts val="1200"/>
                        <a:buFont typeface="Arial Rounded"/>
                        <a:buNone/>
                      </a:pPr>
                      <a:r>
                        <a:rPr lang="en-GB" sz="1200" b="1" dirty="0">
                          <a:solidFill>
                            <a:srgbClr val="00D4D6"/>
                          </a:solidFill>
                          <a:latin typeface="Arial Rounded MT Bold" panose="020F0704030504030204" pitchFamily="34" charset="77"/>
                        </a:rPr>
                        <a:t>9</a:t>
                      </a:r>
                      <a:endParaRPr sz="1200" b="1" dirty="0">
                        <a:solidFill>
                          <a:srgbClr val="00D4D6"/>
                        </a:solidFill>
                        <a:latin typeface="Arial Rounded MT Bold" panose="020F0704030504030204" pitchFamily="34" charset="77"/>
                      </a:endParaRPr>
                    </a:p>
                  </a:txBody>
                  <a:tcPr marL="91450" marR="91450" marT="45725" marB="45725" anchor="ctr">
                    <a:lnL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02056946"/>
                  </a:ext>
                </a:extLst>
              </a:tr>
              <a:tr h="48269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>
                          <a:solidFill>
                            <a:srgbClr val="00D4D6"/>
                          </a:solidFill>
                          <a:latin typeface="Arial Rounded MT Bold" panose="020F0704030504030204" pitchFamily="34" charset="77"/>
                          <a:cs typeface="Arial" panose="020B0604020202020204" pitchFamily="34" charset="0"/>
                        </a:rPr>
                        <a:t>18.3MW</a:t>
                      </a:r>
                    </a:p>
                  </a:txBody>
                  <a:tcPr marL="91450" marR="91450" marT="45725" marB="45725" anchor="ctr">
                    <a:lnL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>
                          <a:solidFill>
                            <a:srgbClr val="00D4D6"/>
                          </a:solidFill>
                          <a:latin typeface="Arial Rounded MT Bold" panose="020F0704030504030204" pitchFamily="34" charset="77"/>
                          <a:cs typeface="Arial" panose="020B0604020202020204" pitchFamily="34" charset="0"/>
                        </a:rPr>
                        <a:t>18300000   W</a:t>
                      </a:r>
                    </a:p>
                  </a:txBody>
                  <a:tcPr marL="91450" marR="91450" marT="45725" marB="45725" anchor="ctr">
                    <a:lnL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16ADBF"/>
                        </a:buClr>
                        <a:buSzPts val="1200"/>
                        <a:buFont typeface="Arial Rounded"/>
                        <a:buNone/>
                      </a:pPr>
                      <a:r>
                        <a:rPr lang="en-GB" sz="1200" b="1" dirty="0">
                          <a:solidFill>
                            <a:srgbClr val="00D4D6"/>
                          </a:solidFill>
                          <a:latin typeface="Arial Rounded MT Bold" panose="020F0704030504030204" pitchFamily="34" charset="77"/>
                        </a:rPr>
                        <a:t>10</a:t>
                      </a:r>
                      <a:endParaRPr sz="1200" b="1" dirty="0">
                        <a:solidFill>
                          <a:srgbClr val="00D4D6"/>
                        </a:solidFill>
                        <a:latin typeface="Arial Rounded MT Bold" panose="020F0704030504030204" pitchFamily="34" charset="77"/>
                      </a:endParaRPr>
                    </a:p>
                  </a:txBody>
                  <a:tcPr marL="91450" marR="91450" marT="45725" marB="45725" anchor="ctr">
                    <a:lnL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5400371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981100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210</TotalTime>
  <Words>81</Words>
  <Application>Microsoft Macintosh PowerPoint</Application>
  <PresentationFormat>A4 Paper (210x297 mm)</PresentationFormat>
  <Paragraphs>44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 Rounded</vt:lpstr>
      <vt:lpstr>Arial</vt:lpstr>
      <vt:lpstr>Arial Rounded MT</vt:lpstr>
      <vt:lpstr>Arial Rounded MT Bold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Jean Debney</dc:creator>
  <cp:lastModifiedBy>Shannon Weldon (BIO - Postgraduate Researcher)</cp:lastModifiedBy>
  <cp:revision>20</cp:revision>
  <dcterms:created xsi:type="dcterms:W3CDTF">2022-04-04T12:23:53Z</dcterms:created>
  <dcterms:modified xsi:type="dcterms:W3CDTF">2022-08-23T09:32:44Z</dcterms:modified>
</cp:coreProperties>
</file>